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8"/>
  </p:notesMasterIdLst>
  <p:sldIdLst>
    <p:sldId id="1412" r:id="rId2"/>
    <p:sldId id="1413" r:id="rId3"/>
    <p:sldId id="1414" r:id="rId4"/>
    <p:sldId id="1415" r:id="rId5"/>
    <p:sldId id="1416" r:id="rId6"/>
    <p:sldId id="1417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7">
          <p15:clr>
            <a:srgbClr val="A4A3A4"/>
          </p15:clr>
        </p15:guide>
        <p15:guide id="2" pos="33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9F7"/>
    <a:srgbClr val="FFFFF0"/>
    <a:srgbClr val="FF2828"/>
    <a:srgbClr val="1E0E09"/>
    <a:srgbClr val="FF1B00"/>
    <a:srgbClr val="727DD5"/>
    <a:srgbClr val="DB5CD7"/>
    <a:srgbClr val="D800DB"/>
    <a:srgbClr val="FFFFF7"/>
    <a:srgbClr val="FFF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031" autoAdjust="0"/>
    <p:restoredTop sz="88854" autoAdjust="0"/>
  </p:normalViewPr>
  <p:slideViewPr>
    <p:cSldViewPr snapToGrid="0">
      <p:cViewPr varScale="1">
        <p:scale>
          <a:sx n="56" d="100"/>
          <a:sy n="56" d="100"/>
        </p:scale>
        <p:origin x="192" y="936"/>
      </p:cViewPr>
      <p:guideLst>
        <p:guide orient="horz" pos="4317"/>
        <p:guide pos="3333"/>
      </p:guideLst>
    </p:cSldViewPr>
  </p:slideViewPr>
  <p:outlineViewPr>
    <p:cViewPr>
      <p:scale>
        <a:sx n="33" d="100"/>
        <a:sy n="33" d="100"/>
      </p:scale>
      <p:origin x="0" y="6224"/>
    </p:cViewPr>
  </p:outlineViewPr>
  <p:notesTextViewPr>
    <p:cViewPr>
      <p:scale>
        <a:sx n="200" d="100"/>
        <a:sy n="200" d="100"/>
      </p:scale>
      <p:origin x="0" y="0"/>
    </p:cViewPr>
  </p:notesTextViewPr>
  <p:gridSpacing cx="914400" cy="9144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e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BBE29-131A-44BA-8D6E-4CFA7AF2FF4A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A422E-2091-4209-9564-EC800BBE5F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13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8175"/>
            <a:ext cx="7772400" cy="14700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4225" y="3886200"/>
            <a:ext cx="6400800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askerville SemiBold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Baskerville"/>
              </a:defRPr>
            </a:lvl1pPr>
            <a:lvl2pPr>
              <a:defRPr>
                <a:latin typeface="Baskerville"/>
              </a:defRPr>
            </a:lvl2pPr>
            <a:lvl3pPr>
              <a:defRPr>
                <a:latin typeface="Baskerville"/>
              </a:defRPr>
            </a:lvl3pPr>
            <a:lvl4pPr>
              <a:defRPr>
                <a:latin typeface="Baskerville"/>
              </a:defRPr>
            </a:lvl4pPr>
            <a:lvl5pPr>
              <a:defRPr>
                <a:latin typeface="Baskervill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9D990-B06B-48A3-AF1E-7E68EE951ED0}" type="datetimeFigureOut">
              <a:rPr lang="en-US" smtClean="0"/>
              <a:pPr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5437-C805-48C3-B6D1-918B4D4622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ranklin Gothic Book"/>
              </a:defRPr>
            </a:lvl1pPr>
          </a:lstStyle>
          <a:p>
            <a:fld id="{97B9D990-B06B-48A3-AF1E-7E68EE951ED0}" type="datetimeFigureOut">
              <a:rPr lang="en-US" smtClean="0"/>
              <a:pPr/>
              <a:t>7/17/18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ranklin Gothic Book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ranklin Gothic Book"/>
              </a:defRPr>
            </a:lvl1pPr>
          </a:lstStyle>
          <a:p>
            <a:fld id="{16A85437-C805-48C3-B6D1-918B4D46222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Baskerville SemiBold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Baskerville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Baskerville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Baskerville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Baskerville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Baskerville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09A6FA-6CF3-B544-A7B9-F43F24626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0" t="-69" r="9750" b="69"/>
          <a:stretch/>
        </p:blipFill>
        <p:spPr>
          <a:xfrm>
            <a:off x="2788920" y="0"/>
            <a:ext cx="635508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0A5DF1E-79AE-714D-AF76-F00CFBE0BE12}"/>
              </a:ext>
            </a:extLst>
          </p:cNvPr>
          <p:cNvSpPr/>
          <p:nvPr/>
        </p:nvSpPr>
        <p:spPr>
          <a:xfrm rot="5400000">
            <a:off x="-1998912" y="3624311"/>
            <a:ext cx="9849983" cy="27432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4EBBC6D-9199-574B-8828-74ADDE807C62}"/>
              </a:ext>
            </a:extLst>
          </p:cNvPr>
          <p:cNvSpPr txBox="1">
            <a:spLocks/>
          </p:cNvSpPr>
          <p:nvPr/>
        </p:nvSpPr>
        <p:spPr>
          <a:xfrm>
            <a:off x="172510" y="3335576"/>
            <a:ext cx="2616409" cy="24937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Baskerville SemiBold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The most powerful tool we have as developers is automation.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0F768C7-7647-AC48-90D2-391E775E2A66}"/>
              </a:ext>
            </a:extLst>
          </p:cNvPr>
          <p:cNvSpPr txBox="1">
            <a:spLocks/>
          </p:cNvSpPr>
          <p:nvPr/>
        </p:nvSpPr>
        <p:spPr>
          <a:xfrm>
            <a:off x="172509" y="5394960"/>
            <a:ext cx="2616409" cy="1246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Baskerville SemiBold"/>
                <a:ea typeface="+mj-ea"/>
                <a:cs typeface="+mj-cs"/>
              </a:defRPr>
            </a:lvl1pPr>
          </a:lstStyle>
          <a:p>
            <a:pPr algn="r"/>
            <a:r>
              <a:rPr lang="en-US" sz="1600" dirty="0"/>
              <a:t>- Scott </a:t>
            </a:r>
            <a:r>
              <a:rPr lang="en-US" sz="1600" dirty="0" err="1"/>
              <a:t>Hanselman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68F257-FFE1-CC4B-ADD3-017F627CC2E8}"/>
              </a:ext>
            </a:extLst>
          </p:cNvPr>
          <p:cNvSpPr txBox="1"/>
          <p:nvPr/>
        </p:nvSpPr>
        <p:spPr>
          <a:xfrm>
            <a:off x="6513856" y="6488668"/>
            <a:ext cx="26301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Baskerville" pitchFamily="18" charset="-79"/>
                <a:cs typeface="Baskerville" pitchFamily="18" charset="-79"/>
              </a:rPr>
              <a:t>Photo: Grady News Source. UGA</a:t>
            </a:r>
          </a:p>
        </p:txBody>
      </p:sp>
    </p:spTree>
    <p:extLst>
      <p:ext uri="{BB962C8B-B14F-4D97-AF65-F5344CB8AC3E}">
        <p14:creationId xmlns:p14="http://schemas.microsoft.com/office/powerpoint/2010/main" val="3829530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A06AD-6B47-B048-88C0-54957150D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Sounds great – but what if our computers are different?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318F7A-95EF-4144-8D84-95ADF27C2213}"/>
              </a:ext>
            </a:extLst>
          </p:cNvPr>
          <p:cNvSpPr txBox="1"/>
          <p:nvPr/>
        </p:nvSpPr>
        <p:spPr>
          <a:xfrm>
            <a:off x="3718241" y="1786595"/>
            <a:ext cx="170751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3970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1C9C2E5-D9A6-3840-9F2E-99F773759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9106"/>
            <a:ext cx="9144000" cy="60797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77C45-BFB8-0643-92BA-F794A64FAB06}"/>
              </a:ext>
            </a:extLst>
          </p:cNvPr>
          <p:cNvSpPr txBox="1"/>
          <p:nvPr/>
        </p:nvSpPr>
        <p:spPr>
          <a:xfrm>
            <a:off x="5713756" y="6488668"/>
            <a:ext cx="33805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Baskerville" pitchFamily="18" charset="-79"/>
                <a:cs typeface="Baskerville" pitchFamily="18" charset="-79"/>
              </a:rPr>
              <a:t>Photo: Kevin Christopher Burke (Flickr CC)</a:t>
            </a:r>
          </a:p>
        </p:txBody>
      </p:sp>
    </p:spTree>
    <p:extLst>
      <p:ext uri="{BB962C8B-B14F-4D97-AF65-F5344CB8AC3E}">
        <p14:creationId xmlns:p14="http://schemas.microsoft.com/office/powerpoint/2010/main" val="1542688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2B77C45-BFB8-0643-92BA-F794A64FAB06}"/>
              </a:ext>
            </a:extLst>
          </p:cNvPr>
          <p:cNvSpPr txBox="1"/>
          <p:nvPr/>
        </p:nvSpPr>
        <p:spPr>
          <a:xfrm>
            <a:off x="6765316" y="6511528"/>
            <a:ext cx="2306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Baskerville" pitchFamily="18" charset="-79"/>
                <a:cs typeface="Baskerville" pitchFamily="18" charset="-79"/>
              </a:rPr>
              <a:t>Photo: Erik Kilby (Flickr CC)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0B18F4-3DA3-1040-B2DE-27A4A4E0E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333"/>
            <a:ext cx="9144000" cy="609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54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6D39D-F76F-2141-91F8-36C859E0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ship different objects on the same vessels?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4477FD-177B-354E-BEB9-E17FF4553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2892"/>
            <a:ext cx="9144000" cy="4566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E6A4E3-63D6-4C47-8732-0F51B7262BAB}"/>
              </a:ext>
            </a:extLst>
          </p:cNvPr>
          <p:cNvSpPr txBox="1"/>
          <p:nvPr/>
        </p:nvSpPr>
        <p:spPr>
          <a:xfrm>
            <a:off x="6605296" y="6511528"/>
            <a:ext cx="2563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Baskerville" pitchFamily="18" charset="-79"/>
                <a:cs typeface="Baskerville" pitchFamily="18" charset="-79"/>
              </a:rPr>
              <a:t>Photo: </a:t>
            </a:r>
            <a:r>
              <a:rPr lang="en-US" sz="1400" dirty="0" err="1">
                <a:solidFill>
                  <a:schemeClr val="bg1"/>
                </a:solidFill>
                <a:latin typeface="Baskerville" pitchFamily="18" charset="-79"/>
                <a:cs typeface="Baskerville" pitchFamily="18" charset="-79"/>
              </a:rPr>
              <a:t>LiteMeterPix</a:t>
            </a:r>
            <a:r>
              <a:rPr lang="en-US" sz="1400" dirty="0">
                <a:solidFill>
                  <a:schemeClr val="bg1"/>
                </a:solidFill>
                <a:latin typeface="Baskerville" pitchFamily="18" charset="-79"/>
                <a:cs typeface="Baskerville" pitchFamily="18" charset="-79"/>
              </a:rPr>
              <a:t> (Flickr CC)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57540-8FC0-664E-8FC1-C7290F906C4A}"/>
              </a:ext>
            </a:extLst>
          </p:cNvPr>
          <p:cNvSpPr/>
          <p:nvPr/>
        </p:nvSpPr>
        <p:spPr>
          <a:xfrm rot="10800000">
            <a:off x="-170113" y="2220032"/>
            <a:ext cx="9849983" cy="20312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0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C7D4-CF2F-6345-BBAF-5A0F230B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Docker: shipping containers for software.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C2CEF-973B-7C4D-A880-D6BCDE7D1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122" y="2588260"/>
            <a:ext cx="3809757" cy="321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04588"/>
      </p:ext>
    </p:extLst>
  </p:cSld>
  <p:clrMapOvr>
    <a:masterClrMapping/>
  </p:clrMapOvr>
</p:sld>
</file>

<file path=ppt/theme/theme1.xml><?xml version="1.0" encoding="utf-8"?>
<a:theme xmlns:a="http://schemas.openxmlformats.org/drawingml/2006/main" name="Dartmouth">
  <a:themeElements>
    <a:clrScheme name="Custom 1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askerville">
      <a:majorFont>
        <a:latin typeface="Baskerville SemiBold"/>
        <a:ea typeface=""/>
        <a:cs typeface=""/>
      </a:majorFont>
      <a:minorFont>
        <a:latin typeface="Baskervil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43748</TotalTime>
  <Words>75</Words>
  <Application>Microsoft Macintosh PowerPoint</Application>
  <PresentationFormat>On-screen Show (4:3)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Baskerville</vt:lpstr>
      <vt:lpstr>Baskerville SemiBold</vt:lpstr>
      <vt:lpstr>Calibri</vt:lpstr>
      <vt:lpstr>Franklin Gothic Book</vt:lpstr>
      <vt:lpstr>Dartmouth</vt:lpstr>
      <vt:lpstr>PowerPoint Presentation</vt:lpstr>
      <vt:lpstr>Sounds great – but what if our computers are different?</vt:lpstr>
      <vt:lpstr>PowerPoint Presentation</vt:lpstr>
      <vt:lpstr>PowerPoint Presentation</vt:lpstr>
      <vt:lpstr>How do we ship different objects on the same vessels?</vt:lpstr>
      <vt:lpstr>Docker: shipping containers for software.</vt:lpstr>
    </vt:vector>
  </TitlesOfParts>
  <Company>No Name</Company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Princeton University</dc:creator>
  <cp:lastModifiedBy>Microsoft Office User</cp:lastModifiedBy>
  <cp:revision>1282</cp:revision>
  <dcterms:created xsi:type="dcterms:W3CDTF">2011-10-11T19:30:34Z</dcterms:created>
  <dcterms:modified xsi:type="dcterms:W3CDTF">2018-07-17T21:13:18Z</dcterms:modified>
</cp:coreProperties>
</file>